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21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6079-6440-B069-C44D-350621134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0E44B-4A11-5269-FF50-0D6C41A07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D341-7A51-9E37-8ECA-72F0407F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5751D-C012-9BD4-8EF4-6AC8F5E4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6B409-1E4D-82C8-7270-BEB6C430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21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8AA6-3086-CFB0-DF43-E65C1A61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109F7-EBBD-F0FD-4417-2F2D2EC76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52B6E-8453-6FBA-5914-BB2BD66C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0C4DA-B622-3A9C-8278-E6B2C413E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2B4A9-8B93-77CE-40C5-4E578591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63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68408-5441-1C40-9C83-77159A21B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7B6F9-AA71-EC36-4CBA-6480C3FAB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FC021-C124-4054-D1A4-03EC95BF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2F031-2D34-F04D-E0FF-6DC1386D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725CE-2823-D5DE-EDB1-8E346F55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89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3906-09DB-C976-FEFE-00A7C2B9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B869A-35E0-A92A-557F-15F8D01C1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A8507-4E20-D7F0-7D56-53BDC4F0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9062C-08F3-53A0-F03D-3E3863B4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E581-FE1D-FE98-941F-6903601A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788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024C-444B-BE17-AFC0-B6871525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680B4-D4F3-C140-D1CE-8DDBC712E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7E871-831B-3738-FD9A-4B82B3EA3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92DBD-8948-BB0F-FB5E-CA996EE1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58679-2A31-00E3-7451-CC4F1850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20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057E-D04D-D469-95EE-2BF5573E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322DB-A73E-D124-6FD8-124B94AAD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96B87-BA38-6A91-0611-A97F2369E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DA09B-71B4-517B-69E2-6214DD04D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63A1E-AA9D-1D40-F15E-DAB68EA5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FE5FB-B04D-9B77-303A-871B5AC1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732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B29A-340A-70B7-AE41-74E873F4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D31BE-13B0-3D17-D744-1413FA823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940A1-E9E4-24F5-C829-433C01FE4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82FF3-E779-75F3-D072-EE1F1B48D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F591B-039B-7F89-F43C-6E7C720AF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D94024-9AC4-E1F4-7C6D-B4C73E2B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01B86-C6D0-D045-89BA-4E199313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7243B-FAB4-25A1-3B27-A35A3474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46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272E-8B4E-A7E9-90D5-B1DDD921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B51B3-620D-6281-3416-CFA4E2FE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66CEF-8A12-ACE2-A551-F8E247DD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FAB73-B0C7-0CE8-F470-C0ACF264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17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83108-72B0-8CAE-A6C3-74C5080F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8BDC5-5B68-C35F-478B-CBC4E953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1C937-8B7D-DA56-3F07-559EA5D5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268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7B4A-FFF8-A16D-047A-0E2203F1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5487-C682-8030-52E9-F424C602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F3C7D-A750-F866-C7C2-3967E507A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45588-BEC1-8636-5D9B-73A39B706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1DD1F-17F1-0CDA-3D6B-85AE96A0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2ADA1-E21A-52AF-92D2-D3A6B204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629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84C7-2B57-BBFC-C9D1-570DFD88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5E81C-F4DE-9446-7A38-B1FA2CB887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F9006-838D-211F-7E68-46484F28B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A55AE-CDDC-118D-55DF-EE12BEB9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85E7D-FF69-05DB-44EC-3DE22800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775B1-7C3A-163C-2B09-9EF47D2E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44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CFD6CA-6125-FA82-735E-43E58BFE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A51CC-BE0E-DF34-E4A1-E35F04745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CFD22-6B3F-425C-4BA1-CCEA77294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55BA6-E58E-49A1-A147-EF66F13A545B}" type="datetimeFigureOut">
              <a:rPr lang="en-CA" smtClean="0"/>
              <a:t>2023-02-06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2ABC9-0ED0-2A03-A2A1-FBC498366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D0D00-5ECD-0059-3A6E-223141B2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609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8461A4-72AA-F2F2-F8DA-210E8FF3E17A}"/>
              </a:ext>
            </a:extLst>
          </p:cNvPr>
          <p:cNvSpPr txBox="1"/>
          <p:nvPr/>
        </p:nvSpPr>
        <p:spPr>
          <a:xfrm rot="16200000">
            <a:off x="-1073885" y="4546846"/>
            <a:ext cx="301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Unpredictable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4F487-42D5-BC74-883A-D5AF776CF6AA}"/>
              </a:ext>
            </a:extLst>
          </p:cNvPr>
          <p:cNvSpPr txBox="1"/>
          <p:nvPr/>
        </p:nvSpPr>
        <p:spPr>
          <a:xfrm>
            <a:off x="6908350" y="6262171"/>
            <a:ext cx="4439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Scarce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1EE1E4-9C38-9035-7CDB-848F9F9D9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1689" y="77265"/>
            <a:ext cx="4528138" cy="3018366"/>
          </a:xfrm>
          <a:prstGeom prst="rect">
            <a:avLst/>
          </a:prstGeom>
        </p:spPr>
      </p:pic>
      <p:pic>
        <p:nvPicPr>
          <p:cNvPr id="21" name="Picture 20" descr="A deer in the snow&#10;&#10;Description automatically generated with low confidence">
            <a:extLst>
              <a:ext uri="{FF2B5EF4-FFF2-40B4-BE49-F238E27FC236}">
                <a16:creationId xmlns:a16="http://schemas.microsoft.com/office/drawing/2014/main" id="{B57274D8-979B-EA3F-DBF8-A48C41F44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39" y="77265"/>
            <a:ext cx="4591522" cy="30607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9072A0-4B0C-1490-11C1-830134832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8850" y="3313223"/>
            <a:ext cx="4058100" cy="30520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6C4019-6928-CF13-E879-26CF85A032FC}"/>
              </a:ext>
            </a:extLst>
          </p:cNvPr>
          <p:cNvCxnSpPr>
            <a:cxnSpLocks/>
          </p:cNvCxnSpPr>
          <p:nvPr/>
        </p:nvCxnSpPr>
        <p:spPr>
          <a:xfrm flipH="1">
            <a:off x="271253" y="3213100"/>
            <a:ext cx="114335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3A06AE-FC15-1FE6-0212-E47E54385490}"/>
              </a:ext>
            </a:extLst>
          </p:cNvPr>
          <p:cNvCxnSpPr>
            <a:cxnSpLocks/>
          </p:cNvCxnSpPr>
          <p:nvPr/>
        </p:nvCxnSpPr>
        <p:spPr>
          <a:xfrm flipV="1">
            <a:off x="6096000" y="129661"/>
            <a:ext cx="0" cy="65886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BDA63B-20D4-9449-16B6-B00550103E51}"/>
              </a:ext>
            </a:extLst>
          </p:cNvPr>
          <p:cNvSpPr txBox="1"/>
          <p:nvPr/>
        </p:nvSpPr>
        <p:spPr>
          <a:xfrm rot="16200000">
            <a:off x="-1073885" y="1294061"/>
            <a:ext cx="3018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Predictable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18F73C-61B3-18A8-1B9B-03A109E9CD06}"/>
              </a:ext>
            </a:extLst>
          </p:cNvPr>
          <p:cNvSpPr txBox="1"/>
          <p:nvPr/>
        </p:nvSpPr>
        <p:spPr>
          <a:xfrm>
            <a:off x="1161690" y="6262170"/>
            <a:ext cx="4524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Abundant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0CB9A6-58B7-B9F5-28FE-C8D175DC8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3751" y="3330053"/>
            <a:ext cx="4524014" cy="30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56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Mezzini</dc:creator>
  <cp:lastModifiedBy>Stefano Mezzini</cp:lastModifiedBy>
  <cp:revision>2</cp:revision>
  <dcterms:created xsi:type="dcterms:W3CDTF">2023-02-06T22:36:52Z</dcterms:created>
  <dcterms:modified xsi:type="dcterms:W3CDTF">2023-02-06T23:44:51Z</dcterms:modified>
</cp:coreProperties>
</file>